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ato" panose="020B0604020202020204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a15f1bdf8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a15f1bdf8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a40b0123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a40b0123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15f1bdf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a15f1bdf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a15f1bdf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a15f1bdf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18188b7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18188b7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a15f1bdf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a15f1bdf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a15f1bdf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a15f1bdf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a15f1bdf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a15f1bdf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a15f1bd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a15f1bd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b18188b7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b18188b7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a40b012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a40b012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a15f1bdf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a15f1bdf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a15f1bdf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a15f1bdf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a15f1bdf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a15f1bdf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a15f1bdf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a15f1bdf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a15f1bdf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a15f1bdf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a15f1bdf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a15f1bdf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18188b7d_3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8b18188b7d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18188b7d_3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8b18188b7d_3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b18188b7d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8b18188b7d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b18188b7d_3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8b18188b7d_3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a40b0123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a40b0123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b18188b7d_3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8b18188b7d_3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b18188b7d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8b18188b7d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b18188b7d_3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8b18188b7d_3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b18188b7d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8b18188b7d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a15f1bdf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a15f1bdf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15f1bdf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a15f1bdf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a15f1bdf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a15f1bdf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a40b012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a40b0123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a40b01232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a40b01232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a40b0123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a40b0123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a40b0123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a40b0123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6" name="Google Shape;13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1" name="Google Shape;151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7" name="Google Shape;157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4" name="Google Shape;164;p1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6" name="Google Shape;186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94" name="Google Shape;194;p2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00" name="Google Shape;200;p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QUESTION PAPER MANAGEMENT</a:t>
            </a:r>
            <a:endParaRPr sz="3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236700" y="98375"/>
            <a:ext cx="6042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                 .   </a:t>
            </a:r>
            <a:endParaRPr sz="19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950" y="557625"/>
            <a:ext cx="7303681" cy="43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/>
        </p:nvSpPr>
        <p:spPr>
          <a:xfrm>
            <a:off x="1405325" y="295125"/>
            <a:ext cx="5565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Here the admin gets to choose the request numbers and select the image admin wants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" y="871425"/>
            <a:ext cx="8183641" cy="396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1090825" y="1349100"/>
            <a:ext cx="65964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Activity 1: registration and login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Activity 2: upload picture of paper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Activity 3: Searching the question papers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1230750" y="407550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 of Mobile App:</a:t>
            </a:r>
            <a:endParaRPr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/>
        </p:nvSpPr>
        <p:spPr>
          <a:xfrm>
            <a:off x="1614575" y="56225"/>
            <a:ext cx="48204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          REGISTRATION AND LOGIN FOR USERS        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75" y="713350"/>
            <a:ext cx="2648700" cy="43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250" y="713350"/>
            <a:ext cx="2648700" cy="42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575" y="667175"/>
            <a:ext cx="2648700" cy="43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00" y="963075"/>
            <a:ext cx="3775350" cy="41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4275125" y="1469575"/>
            <a:ext cx="801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2177650" y="267200"/>
            <a:ext cx="53172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the notification sent to the user to upload question paper.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>
            <a:spLocks noGrp="1"/>
          </p:cNvSpPr>
          <p:nvPr>
            <p:ph type="body" idx="1"/>
          </p:nvPr>
        </p:nvSpPr>
        <p:spPr>
          <a:xfrm>
            <a:off x="449700" y="56225"/>
            <a:ext cx="26559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On clicking the dashboard button….</a:t>
            </a:r>
            <a:endParaRPr sz="2000"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575" y="208625"/>
            <a:ext cx="217741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5615" y="208625"/>
            <a:ext cx="21774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1241275" y="182950"/>
            <a:ext cx="70389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On clicking the subject name the user gets the option ‘upload’.</a:t>
            </a:r>
            <a:endParaRPr sz="1500"/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0" y="669850"/>
            <a:ext cx="2323699" cy="43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650" y="669838"/>
            <a:ext cx="2323699" cy="43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800" y="669837"/>
            <a:ext cx="2314575" cy="42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1747250" y="59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User can also  edit or delete the picture.</a:t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900" y="487100"/>
            <a:ext cx="2209046" cy="46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063" y="487100"/>
            <a:ext cx="23145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118507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clicking search question paper menu….</a:t>
            </a: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539650"/>
            <a:ext cx="2314575" cy="44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425" y="539650"/>
            <a:ext cx="2314575" cy="443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4525" y="493999"/>
            <a:ext cx="2157224" cy="452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1217325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can view the selected year’s paper</a:t>
            </a: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400" y="601713"/>
            <a:ext cx="2314575" cy="453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000" y="681350"/>
            <a:ext cx="2314575" cy="43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311700" y="505150"/>
            <a:ext cx="72486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TEAM-3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body" idx="1"/>
          </p:nvPr>
        </p:nvSpPr>
        <p:spPr>
          <a:xfrm>
            <a:off x="1177425" y="1140250"/>
            <a:ext cx="82761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Shiva Teja goud	          -	                    API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Harish Akula	           -                     API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V.Rahul                              -	                   WEB APP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Manideep kumar	- 	      WEB  APP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Aishwarya Jaini 	 -	       WEB APP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Sai Pothuri	              -                 ANDROID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Juwairiyyah	             -	        ANDROID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Mamidala Kruthika	 -	        ANDROID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  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OUR DATABASES</a:t>
            </a: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body" idx="1"/>
          </p:nvPr>
        </p:nvSpPr>
        <p:spPr>
          <a:xfrm>
            <a:off x="801100" y="941800"/>
            <a:ext cx="8199000" cy="4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BRANCH TABLE                                                                                                  SUBJECT TABLE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50" y="1856963"/>
            <a:ext cx="2510950" cy="28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825" y="1995575"/>
            <a:ext cx="3808450" cy="25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1052550" y="-294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body" idx="1"/>
          </p:nvPr>
        </p:nvSpPr>
        <p:spPr>
          <a:xfrm>
            <a:off x="0" y="359450"/>
            <a:ext cx="8912100" cy="47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sz="2100"/>
              <a:t>  TIME-TABLE TABLE         </a:t>
            </a:r>
            <a:r>
              <a:rPr lang="en"/>
              <a:t>                                                                                 </a:t>
            </a:r>
            <a:r>
              <a:rPr lang="en" sz="1800"/>
              <a:t>  </a:t>
            </a:r>
            <a:r>
              <a:rPr lang="en" sz="2100"/>
              <a:t> REQUESTS TABLE</a:t>
            </a:r>
            <a:endParaRPr sz="21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                                                   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0" y="1152338"/>
            <a:ext cx="4340200" cy="3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73600"/>
            <a:ext cx="4340200" cy="1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50" y="1216023"/>
            <a:ext cx="7038900" cy="379909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TABLE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body" idx="1"/>
          </p:nvPr>
        </p:nvSpPr>
        <p:spPr>
          <a:xfrm>
            <a:off x="267000" y="604300"/>
            <a:ext cx="8361900" cy="44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EXAMS  TABLE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USERS TABLE</a:t>
            </a:r>
            <a:endParaRPr/>
          </a:p>
        </p:txBody>
      </p:sp>
      <p:pic>
        <p:nvPicPr>
          <p:cNvPr id="377" name="Google Shape;377;p44"/>
          <p:cNvPicPr preferRelativeResize="0"/>
          <p:nvPr/>
        </p:nvPicPr>
        <p:blipFill rotWithShape="1">
          <a:blip r:embed="rId3">
            <a:alphaModFix/>
          </a:blip>
          <a:srcRect b="-33333"/>
          <a:stretch/>
        </p:blipFill>
        <p:spPr>
          <a:xfrm>
            <a:off x="443750" y="1054200"/>
            <a:ext cx="7800050" cy="15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75" y="3481025"/>
            <a:ext cx="5774661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5"/>
          <p:cNvSpPr txBox="1">
            <a:spLocks noGrp="1"/>
          </p:cNvSpPr>
          <p:nvPr>
            <p:ph type="body" idx="1"/>
          </p:nvPr>
        </p:nvSpPr>
        <p:spPr>
          <a:xfrm>
            <a:off x="224850" y="829150"/>
            <a:ext cx="8173500" cy="3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</a:t>
            </a:r>
            <a:r>
              <a:rPr lang="en" sz="1800"/>
              <a:t> ADMIN TABLE </a:t>
            </a:r>
            <a:r>
              <a:rPr lang="en"/>
              <a:t>                                                                                        </a:t>
            </a:r>
            <a:r>
              <a:rPr lang="en" sz="1900"/>
              <a:t>USER SUBMISSION TABLE</a:t>
            </a:r>
            <a:endParaRPr sz="1900"/>
          </a:p>
        </p:txBody>
      </p:sp>
      <p:pic>
        <p:nvPicPr>
          <p:cNvPr id="385" name="Google Shape;3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5" y="1899104"/>
            <a:ext cx="4277875" cy="14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500" y="2394050"/>
            <a:ext cx="4444600" cy="7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                                     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SUBMISSIONS TABLE</a:t>
            </a:r>
            <a:endParaRPr/>
          </a:p>
        </p:txBody>
      </p:sp>
      <p:sp>
        <p:nvSpPr>
          <p:cNvPr id="392" name="Google Shape;392;p46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               </a:t>
            </a:r>
            <a:endParaRPr sz="2000"/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5" y="1517970"/>
            <a:ext cx="8898450" cy="1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1114927" y="425647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 for the Question Paper Management Utility</a:t>
            </a:r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body" idx="1"/>
          </p:nvPr>
        </p:nvSpPr>
        <p:spPr>
          <a:xfrm>
            <a:off x="1114927" y="1568134"/>
            <a:ext cx="7038900" cy="330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/>
              <a:t>The API is used in this project for the Admin and the user applications to interact with the database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/>
              <a:t>API developed using Flask RESTful (Python)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/>
              <a:t>Data sent and received in JSON format.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/>
              <a:t>This API uses JWT authentication system to authenticate users and admins.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1094652" y="431713"/>
            <a:ext cx="7038900" cy="6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API  call – In POSTMAN</a:t>
            </a:r>
            <a:endParaRPr/>
          </a:p>
        </p:txBody>
      </p:sp>
      <p:pic>
        <p:nvPicPr>
          <p:cNvPr id="405" name="Google Shape;40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586" y="1157867"/>
            <a:ext cx="8410828" cy="95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603" y="3175936"/>
            <a:ext cx="2762636" cy="119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5024" y="3080672"/>
            <a:ext cx="3391373" cy="138131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/>
          <p:nvPr/>
        </p:nvSpPr>
        <p:spPr>
          <a:xfrm>
            <a:off x="3635626" y="3290222"/>
            <a:ext cx="1244010" cy="9622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8"/>
          <p:cNvSpPr txBox="1"/>
          <p:nvPr/>
        </p:nvSpPr>
        <p:spPr>
          <a:xfrm>
            <a:off x="1031358" y="4565084"/>
            <a:ext cx="16905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</a:t>
            </a: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5805022" y="4579433"/>
            <a:ext cx="20513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RESPONSE</a:t>
            </a:r>
            <a:endParaRPr/>
          </a:p>
        </p:txBody>
      </p:sp>
      <p:sp>
        <p:nvSpPr>
          <p:cNvPr id="411" name="Google Shape;411;p48"/>
          <p:cNvSpPr txBox="1"/>
          <p:nvPr/>
        </p:nvSpPr>
        <p:spPr>
          <a:xfrm>
            <a:off x="3423182" y="2175172"/>
            <a:ext cx="23818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ENDPOINT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9"/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quick walkthrough of the API endpoints </a:t>
            </a:r>
            <a:endParaRPr/>
          </a:p>
        </p:txBody>
      </p:sp>
      <p:sp>
        <p:nvSpPr>
          <p:cNvPr id="417" name="Google Shape;417;p49"/>
          <p:cNvSpPr/>
          <p:nvPr/>
        </p:nvSpPr>
        <p:spPr>
          <a:xfrm>
            <a:off x="564118" y="1052705"/>
            <a:ext cx="318917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/admin-timetable-create (POST)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/admin-timetable-update (POST)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/admin-timetable-delete (POST)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/admin-get-timetable (GET)</a:t>
            </a:r>
            <a:endParaRPr/>
          </a:p>
        </p:txBody>
      </p:sp>
      <p:sp>
        <p:nvSpPr>
          <p:cNvPr id="418" name="Google Shape;418;p49"/>
          <p:cNvSpPr/>
          <p:nvPr/>
        </p:nvSpPr>
        <p:spPr>
          <a:xfrm>
            <a:off x="3306727" y="1052705"/>
            <a:ext cx="446568" cy="95410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9"/>
          <p:cNvSpPr txBox="1"/>
          <p:nvPr/>
        </p:nvSpPr>
        <p:spPr>
          <a:xfrm>
            <a:off x="3987209" y="1114259"/>
            <a:ext cx="491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for the admin to retrieve, upload, delete or update timetable</a:t>
            </a: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1233376" y="2250834"/>
            <a:ext cx="715571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Creating timetable adds the exam info to timetable and timings info to details table if not existing already. Also adds entries to active_exams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updating or deleting, if the details entry is updated, and no other entry of timetable depends on old details entry, then the old one is deleted.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get timetable is used to retrieve the timetable details.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quick walkthrough of the API endpoints </a:t>
            </a:r>
            <a:endParaRPr/>
          </a:p>
        </p:txBody>
      </p:sp>
      <p:sp>
        <p:nvSpPr>
          <p:cNvPr id="426" name="Google Shape;426;p50"/>
          <p:cNvSpPr/>
          <p:nvPr/>
        </p:nvSpPr>
        <p:spPr>
          <a:xfrm>
            <a:off x="1028700" y="1054236"/>
            <a:ext cx="292572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/admin-qpreq (POST)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/admin-false-select (GET)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/admin-reqno-details (GET)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/admin-delete-req (POST))</a:t>
            </a:r>
            <a:endParaRPr/>
          </a:p>
        </p:txBody>
      </p:sp>
      <p:sp>
        <p:nvSpPr>
          <p:cNvPr id="427" name="Google Shape;427;p50"/>
          <p:cNvSpPr/>
          <p:nvPr/>
        </p:nvSpPr>
        <p:spPr>
          <a:xfrm>
            <a:off x="3306727" y="1052705"/>
            <a:ext cx="446568" cy="95410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3850758" y="1038532"/>
            <a:ext cx="4912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for the admin to view/approve requests from users, or upload a paper by the admin themself</a:t>
            </a:r>
            <a:endParaRPr/>
          </a:p>
        </p:txBody>
      </p:sp>
      <p:sp>
        <p:nvSpPr>
          <p:cNvPr id="429" name="Google Shape;429;p50"/>
          <p:cNvSpPr txBox="1"/>
          <p:nvPr/>
        </p:nvSpPr>
        <p:spPr>
          <a:xfrm>
            <a:off x="1028700" y="2025590"/>
            <a:ext cx="7155712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Admin views un approved requests for a particular exam.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Then the admin approves a paper for a subject and remaining papers get deleted. </a:t>
            </a:r>
            <a:b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Alternatively, admin can upload a paper and the other papers whether approved or not, gets deleted.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a paper is approved or admin uploads a paper, the corresponding active_exams entry and all user submission details are deleted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Problem Statement 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162975" y="1003750"/>
            <a:ext cx="8520600" cy="3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All Question Papers Management: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USERS: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-Login,view previous question papers sorted them sem wise branch wise etc.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-Gets upload notification(can upload a picture)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ADMIN: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-Login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-Upload exam timetable/edit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-According to timetable,after the exam ends,user gets notified to upload question paper(automatic)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-Views all the requests for particular exam,branch,year verifies and clicks upload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-When uploaded,the exam slot should disable upload option and display question paper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Georgia"/>
                <a:ea typeface="Georgia"/>
                <a:cs typeface="Georgia"/>
                <a:sym typeface="Georgia"/>
              </a:rPr>
              <a:t>-Change uploaded picture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quick walkthrough of the API endpoints </a:t>
            </a:r>
            <a:endParaRPr/>
          </a:p>
        </p:txBody>
      </p:sp>
      <p:sp>
        <p:nvSpPr>
          <p:cNvPr id="435" name="Google Shape;435;p51"/>
          <p:cNvSpPr/>
          <p:nvPr/>
        </p:nvSpPr>
        <p:spPr>
          <a:xfrm>
            <a:off x="1016001" y="1117601"/>
            <a:ext cx="680483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/admin-get-subjects (GET)</a:t>
            </a:r>
            <a:b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admin can obtain all subject names and corresponding subject codes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/admin-login (POST) for admin to login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/user-login (POST) for user to login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/user-register (POST) for user to register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/>
        </p:nvSpPr>
        <p:spPr>
          <a:xfrm>
            <a:off x="1584251" y="287080"/>
            <a:ext cx="6804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quick walkthrough of the API endpoints </a:t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1584251" y="1052705"/>
            <a:ext cx="216904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/qpreq (GET)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/qpreq (POST)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/qp-update (POST)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/qp-delete (POST)</a:t>
            </a:r>
            <a:endParaRPr/>
          </a:p>
        </p:txBody>
      </p:sp>
      <p:sp>
        <p:nvSpPr>
          <p:cNvPr id="442" name="Google Shape;442;p52"/>
          <p:cNvSpPr/>
          <p:nvPr/>
        </p:nvSpPr>
        <p:spPr>
          <a:xfrm>
            <a:off x="3306727" y="1052705"/>
            <a:ext cx="446568" cy="954107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3987209" y="1114259"/>
            <a:ext cx="49122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for the admin to retrieve, upload, delete or update timetable</a:t>
            </a:r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1106376" y="1995426"/>
            <a:ext cx="715571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user can upload paper, update paper or delete paper. User data is added to submissions table when uploaded.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user cannot upload, update or delete paper once the Admin has approved a paper or when admin uploads a paper.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Once paper is uploaded or approved by admin, the submissions entries for the exam are deleted and active exam entries are also deleted.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qpreq endpoint is used for uploading and retrieving paper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/>
        </p:nvSpPr>
        <p:spPr>
          <a:xfrm>
            <a:off x="1533451" y="263901"/>
            <a:ext cx="68048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quick walkthrough of the API endpoints </a:t>
            </a:r>
            <a:endParaRPr/>
          </a:p>
        </p:txBody>
      </p:sp>
      <p:sp>
        <p:nvSpPr>
          <p:cNvPr id="450" name="Google Shape;450;p53"/>
          <p:cNvSpPr/>
          <p:nvPr/>
        </p:nvSpPr>
        <p:spPr>
          <a:xfrm>
            <a:off x="965201" y="1094422"/>
            <a:ext cx="6804838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/get-subjects (GET) – Returns subjects for the fields given by user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/get-yearwise (GET) – Returns year-wise exams details thereby papers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/get-active-exams (GET) – Returns active exams for notification purpose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/get-uploads (GET) – To check if user uploaded or not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/get-uname-info (GET) – Returns the branch, sem and roll number of a user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456" name="Google Shape;456;p54"/>
          <p:cNvSpPr txBox="1">
            <a:spLocks noGrp="1"/>
          </p:cNvSpPr>
          <p:nvPr>
            <p:ph type="body" idx="1"/>
          </p:nvPr>
        </p:nvSpPr>
        <p:spPr>
          <a:xfrm>
            <a:off x="807600" y="1117600"/>
            <a:ext cx="7590775" cy="363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Fully secure (JWT Authentication)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Transactions used for multiple query resources are designed in a way inconsistencies are prevented. 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Images are sent and retrieved in BASE64 encoded string format. 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API internally converts the BASE64 string to BLOB data while storing and BLOB data is converted back to BASE64 string type while retrieving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                        </a:t>
            </a:r>
            <a:r>
              <a:rPr lang="en" sz="4500">
                <a:latin typeface="Montserrat"/>
                <a:ea typeface="Montserrat"/>
                <a:cs typeface="Montserrat"/>
                <a:sym typeface="Montserrat"/>
              </a:rPr>
              <a:t>  END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1241275" y="84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UML DIAGRAM</a:t>
            </a: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688600"/>
            <a:ext cx="8018651" cy="43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ADMIN: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1359475" y="15179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Login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Home that directs you to  :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Upload paper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 Upload TimeTable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Change TimeTable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                                Check user upload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                         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1297500" y="3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Admin UI</a:t>
            </a:r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1359475" y="917150"/>
            <a:ext cx="7038900" cy="4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25" y="778975"/>
            <a:ext cx="8562350" cy="41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5" y="625250"/>
            <a:ext cx="8839200" cy="440583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1447500" y="140550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HOME PAGE FOR ADMIN</a:t>
            </a:r>
            <a:endParaRPr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725" y="226750"/>
            <a:ext cx="70168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25" y="152400"/>
            <a:ext cx="58772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Office PowerPoint</Application>
  <PresentationFormat>On-screen Show (16:9)</PresentationFormat>
  <Paragraphs>147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Montserrat</vt:lpstr>
      <vt:lpstr>Lato</vt:lpstr>
      <vt:lpstr>Georgia</vt:lpstr>
      <vt:lpstr>Calibri</vt:lpstr>
      <vt:lpstr>Focus</vt:lpstr>
      <vt:lpstr>Focus</vt:lpstr>
      <vt:lpstr>QUESTION PAPER MANAGEMENT</vt:lpstr>
      <vt:lpstr>TEAM-3</vt:lpstr>
      <vt:lpstr>                  Problem Statement </vt:lpstr>
      <vt:lpstr>                     UML DIAGRAM</vt:lpstr>
      <vt:lpstr>OVERVIEW OF ADMIN:</vt:lpstr>
      <vt:lpstr>                        Admin 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Activity 1: registration and login  Activity 2: upload picture of paper  Activity 3: Searching the question papers </vt:lpstr>
      <vt:lpstr>PowerPoint Presentation</vt:lpstr>
      <vt:lpstr>PowerPoint Presentation</vt:lpstr>
      <vt:lpstr>PowerPoint Presentation</vt:lpstr>
      <vt:lpstr>On clicking the subject name the user gets the option ‘upload’.</vt:lpstr>
      <vt:lpstr>User can also  edit or delete the picture.</vt:lpstr>
      <vt:lpstr>On clicking search question paper menu….</vt:lpstr>
      <vt:lpstr>User can view the selected year’s paper</vt:lpstr>
      <vt:lpstr>                    OUR DATABASES</vt:lpstr>
      <vt:lpstr>PowerPoint Presentation</vt:lpstr>
      <vt:lpstr>DETAILS TABLE</vt:lpstr>
      <vt:lpstr>PowerPoint Presentation</vt:lpstr>
      <vt:lpstr>PowerPoint Presentation</vt:lpstr>
      <vt:lpstr>                                      SUBMISSIONS TABLE</vt:lpstr>
      <vt:lpstr>API for the Question Paper Management Utility</vt:lpstr>
      <vt:lpstr>API  call – In POSTMAN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PAPER MANAGEMENT</dc:title>
  <dc:creator>Harish</dc:creator>
  <cp:lastModifiedBy>Harish</cp:lastModifiedBy>
  <cp:revision>3</cp:revision>
  <dcterms:modified xsi:type="dcterms:W3CDTF">2020-07-04T08:10:06Z</dcterms:modified>
</cp:coreProperties>
</file>